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8" r:id="rId1"/>
  </p:sldMasterIdLst>
  <p:sldIdLst>
    <p:sldId id="256" r:id="rId2"/>
    <p:sldId id="259" r:id="rId3"/>
    <p:sldId id="269" r:id="rId4"/>
    <p:sldId id="270" r:id="rId5"/>
    <p:sldId id="271" r:id="rId6"/>
    <p:sldId id="267" r:id="rId7"/>
    <p:sldId id="264" r:id="rId8"/>
    <p:sldId id="272" r:id="rId9"/>
    <p:sldId id="273" r:id="rId10"/>
    <p:sldId id="261" r:id="rId11"/>
  </p:sldIdLst>
  <p:sldSz cx="12192000" cy="6858000"/>
  <p:notesSz cx="6858000" cy="9144000"/>
  <p:defaultTextStyle>
    <a:defPPr lvl="0">
      <a:defRPr lang="en-US"/>
    </a:defPPr>
    <a:lvl1pPr marL="0" lvl="1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lvl="2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lvl="3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lvl="4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05-10T17:39:59.558"/>
    </inkml:context>
    <inkml:brush xml:id="br0">
      <inkml:brushProperty name="width" value="0.05" units="cm"/>
      <inkml:brushProperty name="height" value="0.05" units="cm"/>
      <inkml:brushProperty name="color" value="#004F8B"/>
      <inkml:brushProperty name="ignorePressure" value="1"/>
    </inkml:brush>
  </inkml:definitions>
  <inkml:trace contextRef="#ctx0" brushRef="#br0">0 0,'0'0</inkml:trace>
</inkml:ink>
</file>

<file path=ppt/media/image1.jpe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2.png>
</file>

<file path=ppt/media/image27.png>
</file>

<file path=ppt/media/image3.png>
</file>

<file path=ppt/media/image4.jpg>
</file>

<file path=ppt/media/image5.png>
</file>

<file path=ppt/media/image6.png>
</file>

<file path=ppt/media/image7.jpg>
</file>

<file path=ppt/media/image8.jp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pPr/>
              <a:t>5/16/2023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15318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pPr/>
              <a:t>5/16/2023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75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pPr/>
              <a:t>5/16/2023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18331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pPr/>
              <a:t>5/16/2023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30321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pPr/>
              <a:t>5/16/2023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29980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pPr/>
              <a:t>5/16/2023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98712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pPr/>
              <a:t>5/16/2023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3741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5/16/2023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76722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5/16/2023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66915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5/16/2023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69431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pPr/>
              <a:t>5/16/2023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8675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5/16/2023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122051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5/16/2023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560877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5/16/2023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88027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5/16/2023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98678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5/16/2023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42160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9334D819-9F07-4261-B09B-9E467E5D9002}" type="datetimeFigureOut">
              <a:rPr lang="en-US" smtClean="0"/>
              <a:t>5/16/2023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24403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9334D819-9F07-4261-B09B-9E467E5D9002}" type="datetimeFigureOut">
              <a:rPr lang="en-US" smtClean="0"/>
              <a:pPr/>
              <a:t>5/16/2023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735239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7" Type="http://schemas.openxmlformats.org/officeDocument/2006/relationships/image" Target="../media/image15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2AEA9AE-DFEE-45B9-A6CD-7906703C13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GPS TRAcker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B58061E-7966-45D4-966F-1936A5E0BD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46191" y="5122236"/>
            <a:ext cx="8045373" cy="1562649"/>
          </a:xfrm>
        </p:spPr>
        <p:txBody>
          <a:bodyPr>
            <a:normAutofit fontScale="25000" lnSpcReduction="20000"/>
          </a:bodyPr>
          <a:lstStyle/>
          <a:p>
            <a:pPr algn="r"/>
            <a:r>
              <a:rPr lang="ru-RU" sz="8000" dirty="0"/>
              <a:t>Авторы:</a:t>
            </a:r>
          </a:p>
          <a:p>
            <a:pPr algn="r"/>
            <a:r>
              <a:rPr lang="ru-RU" sz="8000" dirty="0"/>
              <a:t>Бунаков Егор</a:t>
            </a:r>
          </a:p>
          <a:p>
            <a:pPr algn="r"/>
            <a:r>
              <a:rPr lang="ru-RU" sz="8000" dirty="0"/>
              <a:t>Потапов Сергей</a:t>
            </a:r>
          </a:p>
          <a:p>
            <a:pPr algn="r"/>
            <a:r>
              <a:rPr lang="ru-RU" sz="8000" dirty="0"/>
              <a:t>Сериков Алексей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15926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Рукописный ввод 4">
                <a:extLst>
                  <a:ext uri="{FF2B5EF4-FFF2-40B4-BE49-F238E27FC236}">
                    <a16:creationId xmlns:a16="http://schemas.microsoft.com/office/drawing/2014/main" id="{7A8ECEF0-F28D-4035-99CC-CEF9C7C19F5F}"/>
                  </a:ext>
                </a:extLst>
              </p14:cNvPr>
              <p14:cNvContentPartPr/>
              <p14:nvPr/>
            </p14:nvContentPartPr>
            <p14:xfrm>
              <a:off x="5095713" y="1730800"/>
              <a:ext cx="360" cy="360"/>
            </p14:xfrm>
          </p:contentPart>
        </mc:Choice>
        <mc:Fallback xmlns="">
          <p:pic>
            <p:nvPicPr>
              <p:cNvPr id="5" name="Рукописный ввод 4">
                <a:extLst>
                  <a:ext uri="{FF2B5EF4-FFF2-40B4-BE49-F238E27FC236}">
                    <a16:creationId xmlns:a16="http://schemas.microsoft.com/office/drawing/2014/main" id="{7A8ECEF0-F28D-4035-99CC-CEF9C7C19F5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86713" y="1721800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A41C97D7-0A9F-44E7-BDF9-898E08763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13" y="-98858"/>
            <a:ext cx="5334001" cy="1371600"/>
          </a:xfrm>
        </p:spPr>
        <p:txBody>
          <a:bodyPr>
            <a:normAutofit/>
          </a:bodyPr>
          <a:lstStyle/>
          <a:p>
            <a:r>
              <a:rPr lang="ru-RU" sz="3200" dirty="0"/>
              <a:t>Контакты</a:t>
            </a:r>
          </a:p>
        </p:txBody>
      </p:sp>
      <p:sp>
        <p:nvSpPr>
          <p:cNvPr id="11" name="Текст 3">
            <a:extLst>
              <a:ext uri="{FF2B5EF4-FFF2-40B4-BE49-F238E27FC236}">
                <a16:creationId xmlns:a16="http://schemas.microsoft.com/office/drawing/2014/main" id="{082AB665-4899-4A34-A6B0-DCF24A7119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15833" y="1512346"/>
            <a:ext cx="4927107" cy="4923550"/>
          </a:xfrm>
        </p:spPr>
        <p:txBody>
          <a:bodyPr>
            <a:normAutofit/>
          </a:bodyPr>
          <a:lstStyle/>
          <a:p>
            <a:pPr marL="457200" indent="-457200">
              <a:buClr>
                <a:srgbClr val="FFFF00"/>
              </a:buClr>
              <a:buFont typeface="Arial" panose="020B0604020202020204" pitchFamily="34" charset="0"/>
              <a:buChar char="•"/>
            </a:pPr>
            <a:r>
              <a:rPr lang="en-US" sz="2800" dirty="0"/>
              <a:t>Telegram </a:t>
            </a:r>
            <a:r>
              <a:rPr lang="ru-RU" sz="2800" dirty="0"/>
              <a:t>канал нашего проекта</a:t>
            </a:r>
            <a:r>
              <a:rPr lang="en-US" sz="2800" dirty="0"/>
              <a:t> </a:t>
            </a:r>
          </a:p>
          <a:p>
            <a:pPr marL="457200" indent="-457200">
              <a:buClr>
                <a:srgbClr val="FFFF00"/>
              </a:buClr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Clr>
                <a:srgbClr val="FFFF00"/>
              </a:buClr>
              <a:buFont typeface="Arial" panose="020B0604020202020204" pitchFamily="34" charset="0"/>
              <a:buChar char="•"/>
            </a:pPr>
            <a:endParaRPr lang="en-US" sz="2800" dirty="0"/>
          </a:p>
          <a:p>
            <a:pPr>
              <a:buClr>
                <a:srgbClr val="FFFF00"/>
              </a:buClr>
            </a:pPr>
            <a:endParaRPr lang="en-US" sz="2800" dirty="0"/>
          </a:p>
          <a:p>
            <a:pPr marL="457200" indent="-457200">
              <a:buClr>
                <a:srgbClr val="FFFF00"/>
              </a:buClr>
              <a:buFont typeface="Arial" panose="020B0604020202020204" pitchFamily="34" charset="0"/>
              <a:buChar char="•"/>
            </a:pP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GitHub 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нашего проекта</a:t>
            </a:r>
          </a:p>
          <a:p>
            <a:pPr marL="457200" indent="-457200">
              <a:buClr>
                <a:srgbClr val="FFFF00"/>
              </a:buClr>
              <a:buFont typeface="Arial" panose="020B0604020202020204" pitchFamily="34" charset="0"/>
              <a:buChar char="•"/>
            </a:pPr>
            <a:endParaRPr lang="ru-RU" sz="2800" dirty="0"/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51BDD088-3125-474F-9903-AB4194F159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13000" y="1537408"/>
            <a:ext cx="2110037" cy="211003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22">
            <a:extLst>
              <a:ext uri="{FF2B5EF4-FFF2-40B4-BE49-F238E27FC236}">
                <a16:creationId xmlns:a16="http://schemas.microsoft.com/office/drawing/2014/main" id="{C702CA38-3FE8-4424-9559-6E2445696DDB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66281" y="2140762"/>
            <a:ext cx="903328" cy="903328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D65A19B-4DDB-44DF-9839-4C3F2F78CB2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13000" y="4102753"/>
            <a:ext cx="2110037" cy="2110037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8860CA57-F34B-417B-B145-B8D673AF90B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9300" y="4528171"/>
            <a:ext cx="1142466" cy="1142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75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55128E4E-79C4-4226-920C-F0CE976805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6545" y="-355838"/>
            <a:ext cx="5334001" cy="1371600"/>
          </a:xfrm>
        </p:spPr>
        <p:txBody>
          <a:bodyPr>
            <a:normAutofit/>
          </a:bodyPr>
          <a:lstStyle/>
          <a:p>
            <a:r>
              <a:rPr lang="ru-RU" sz="3200" dirty="0"/>
              <a:t>Задачи</a:t>
            </a:r>
          </a:p>
        </p:txBody>
      </p:sp>
      <p:sp>
        <p:nvSpPr>
          <p:cNvPr id="6" name="Текст 3">
            <a:extLst>
              <a:ext uri="{FF2B5EF4-FFF2-40B4-BE49-F238E27FC236}">
                <a16:creationId xmlns:a16="http://schemas.microsoft.com/office/drawing/2014/main" id="{2E052F2D-30E1-4B85-A5D5-EF1E7694A1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832831" y="1521206"/>
            <a:ext cx="4236720" cy="4137330"/>
          </a:xfrm>
        </p:spPr>
        <p:txBody>
          <a:bodyPr>
            <a:normAutofit/>
          </a:bodyPr>
          <a:lstStyle/>
          <a:p>
            <a:pPr marL="342900" indent="-342900">
              <a:buClr>
                <a:srgbClr val="FFFF00"/>
              </a:buClr>
              <a:buFont typeface="Arial" panose="020B0604020202020204" pitchFamily="34" charset="0"/>
              <a:buChar char="•"/>
            </a:pPr>
            <a:r>
              <a:rPr lang="ru-RU" sz="2400" dirty="0"/>
              <a:t>Создать автономное </a:t>
            </a:r>
            <a:r>
              <a:rPr lang="en-US" sz="2400" dirty="0"/>
              <a:t>GPS </a:t>
            </a:r>
            <a:r>
              <a:rPr lang="ru-RU" sz="2400" dirty="0"/>
              <a:t>устройство.</a:t>
            </a:r>
          </a:p>
          <a:p>
            <a:pPr marL="342900" indent="-342900">
              <a:buClr>
                <a:srgbClr val="FFFF00"/>
              </a:buClr>
              <a:buFont typeface="Arial" panose="020B0604020202020204" pitchFamily="34" charset="0"/>
              <a:buChar char="•"/>
            </a:pPr>
            <a:r>
              <a:rPr lang="ru-RU" sz="2400" dirty="0"/>
              <a:t>Сделать приложение на телефон.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0295" y="1881917"/>
            <a:ext cx="6457849" cy="3632540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99860" y="904460"/>
            <a:ext cx="6769075" cy="541526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171EB804-63B2-4058-9DE2-8FB987DA44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7248" y="1665285"/>
            <a:ext cx="2089738" cy="3849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9394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3">
            <a:extLst>
              <a:ext uri="{FF2B5EF4-FFF2-40B4-BE49-F238E27FC236}">
                <a16:creationId xmlns:a16="http://schemas.microsoft.com/office/drawing/2014/main" id="{90201031-0092-4040-A4C7-FAFD2E4E77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4261" y="293499"/>
            <a:ext cx="4749627" cy="684909"/>
          </a:xfrm>
        </p:spPr>
        <p:txBody>
          <a:bodyPr/>
          <a:lstStyle/>
          <a:p>
            <a:r>
              <a:rPr lang="ru-RU" dirty="0"/>
              <a:t>Распределение задач</a:t>
            </a:r>
          </a:p>
        </p:txBody>
      </p:sp>
      <p:sp>
        <p:nvSpPr>
          <p:cNvPr id="6" name="Объект 4">
            <a:extLst>
              <a:ext uri="{FF2B5EF4-FFF2-40B4-BE49-F238E27FC236}">
                <a16:creationId xmlns:a16="http://schemas.microsoft.com/office/drawing/2014/main" id="{F697FF80-1203-4955-A3FE-406AFBB3C79D}"/>
              </a:ext>
            </a:extLst>
          </p:cNvPr>
          <p:cNvSpPr txBox="1">
            <a:spLocks/>
          </p:cNvSpPr>
          <p:nvPr/>
        </p:nvSpPr>
        <p:spPr>
          <a:xfrm>
            <a:off x="201548" y="2075501"/>
            <a:ext cx="6839332" cy="2222179"/>
          </a:xfrm>
          <a:prstGeom prst="rect">
            <a:avLst/>
          </a:prstGeom>
          <a:ln w="38100">
            <a:noFill/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571500" lvl="0" indent="-571500" algn="l">
              <a:buClr>
                <a:srgbClr val="FFFF00"/>
              </a:buClr>
              <a:buFont typeface="Arial" panose="020B0604020202020204" pitchFamily="34" charset="0"/>
              <a:buChar char="•"/>
            </a:pPr>
            <a:r>
              <a:rPr lang="ru-RU" sz="36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Егор разрабатывает корпус </a:t>
            </a:r>
          </a:p>
          <a:p>
            <a:pPr marL="571500" lvl="0" indent="-571500" algn="l">
              <a:buClr>
                <a:srgbClr val="FFFF00"/>
              </a:buClr>
              <a:buFont typeface="Arial" panose="020B0604020202020204" pitchFamily="34" charset="0"/>
              <a:buChar char="•"/>
            </a:pPr>
            <a:r>
              <a:rPr lang="ru-RU" sz="3600" dirty="0"/>
              <a:t>Сергей создает приложение</a:t>
            </a:r>
          </a:p>
          <a:p>
            <a:pPr marL="571500" lvl="0" indent="-571500" algn="l">
              <a:buClr>
                <a:srgbClr val="FFFF00"/>
              </a:buClr>
              <a:buFont typeface="Arial" panose="020B0604020202020204" pitchFamily="34" charset="0"/>
              <a:buChar char="•"/>
            </a:pPr>
            <a:r>
              <a:rPr lang="ru-RU" sz="3600" dirty="0"/>
              <a:t>Алексей пишет прошивку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A2FF405-A3CB-4F6E-BBFA-91AC79C84C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408747"/>
            <a:ext cx="7183120" cy="4040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7810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FFF64B0-02BB-4269-958D-365EB944D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7314" y="-39250"/>
            <a:ext cx="3350689" cy="699117"/>
          </a:xfrm>
        </p:spPr>
        <p:txBody>
          <a:bodyPr/>
          <a:lstStyle/>
          <a:p>
            <a:r>
              <a:rPr lang="ru-RU" dirty="0"/>
              <a:t>Схема деления </a:t>
            </a:r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45172B5C-DCDE-4C93-8B8B-174824BC170C}"/>
              </a:ext>
            </a:extLst>
          </p:cNvPr>
          <p:cNvSpPr/>
          <p:nvPr/>
        </p:nvSpPr>
        <p:spPr>
          <a:xfrm>
            <a:off x="4978468" y="900662"/>
            <a:ext cx="1944210" cy="61255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GPS TRACKER</a:t>
            </a:r>
            <a:endParaRPr lang="ru-RU" dirty="0"/>
          </a:p>
        </p:txBody>
      </p:sp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88C792A9-8436-4F2D-B309-C85B3E9AC511}"/>
              </a:ext>
            </a:extLst>
          </p:cNvPr>
          <p:cNvSpPr/>
          <p:nvPr/>
        </p:nvSpPr>
        <p:spPr>
          <a:xfrm>
            <a:off x="1334977" y="1464274"/>
            <a:ext cx="1944210" cy="61255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Приложение</a:t>
            </a:r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FE1CD3A6-66CD-492D-ADE8-36C01C0C8FD8}"/>
              </a:ext>
            </a:extLst>
          </p:cNvPr>
          <p:cNvSpPr/>
          <p:nvPr/>
        </p:nvSpPr>
        <p:spPr>
          <a:xfrm>
            <a:off x="6285763" y="2241568"/>
            <a:ext cx="1944210" cy="61255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Прошивка</a:t>
            </a:r>
          </a:p>
        </p:txBody>
      </p:sp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9544A124-9DBA-4778-B799-49783E14FD68}"/>
              </a:ext>
            </a:extLst>
          </p:cNvPr>
          <p:cNvSpPr/>
          <p:nvPr/>
        </p:nvSpPr>
        <p:spPr>
          <a:xfrm>
            <a:off x="104351" y="3410725"/>
            <a:ext cx="1944210" cy="61255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TG </a:t>
            </a:r>
            <a:r>
              <a:rPr lang="ru-RU" dirty="0"/>
              <a:t>бот</a:t>
            </a:r>
          </a:p>
        </p:txBody>
      </p:sp>
      <p:sp>
        <p:nvSpPr>
          <p:cNvPr id="9" name="Прямоугольник: скругленные углы 8">
            <a:extLst>
              <a:ext uri="{FF2B5EF4-FFF2-40B4-BE49-F238E27FC236}">
                <a16:creationId xmlns:a16="http://schemas.microsoft.com/office/drawing/2014/main" id="{A7547BE2-4CFA-45C0-ACF1-0627BC55985F}"/>
              </a:ext>
            </a:extLst>
          </p:cNvPr>
          <p:cNvSpPr/>
          <p:nvPr/>
        </p:nvSpPr>
        <p:spPr>
          <a:xfrm>
            <a:off x="2423955" y="3371475"/>
            <a:ext cx="1944210" cy="61255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BLE </a:t>
            </a:r>
            <a:r>
              <a:rPr lang="ru-RU" dirty="0"/>
              <a:t>терминал</a:t>
            </a:r>
          </a:p>
        </p:txBody>
      </p:sp>
      <p:sp>
        <p:nvSpPr>
          <p:cNvPr id="10" name="Прямоугольник: скругленные углы 9">
            <a:extLst>
              <a:ext uri="{FF2B5EF4-FFF2-40B4-BE49-F238E27FC236}">
                <a16:creationId xmlns:a16="http://schemas.microsoft.com/office/drawing/2014/main" id="{F2C58D48-61FD-4237-9672-C6CC41389456}"/>
              </a:ext>
            </a:extLst>
          </p:cNvPr>
          <p:cNvSpPr/>
          <p:nvPr/>
        </p:nvSpPr>
        <p:spPr>
          <a:xfrm>
            <a:off x="4858595" y="3335717"/>
            <a:ext cx="1944210" cy="61255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Датчик </a:t>
            </a:r>
            <a:r>
              <a:rPr lang="en-US" dirty="0"/>
              <a:t>GPS</a:t>
            </a:r>
            <a:endParaRPr lang="ru-RU" dirty="0"/>
          </a:p>
        </p:txBody>
      </p:sp>
      <p:sp>
        <p:nvSpPr>
          <p:cNvPr id="11" name="Прямоугольник: скругленные углы 10">
            <a:extLst>
              <a:ext uri="{FF2B5EF4-FFF2-40B4-BE49-F238E27FC236}">
                <a16:creationId xmlns:a16="http://schemas.microsoft.com/office/drawing/2014/main" id="{807BA73B-63E0-45C6-93F1-E4D6BEEB68DA}"/>
              </a:ext>
            </a:extLst>
          </p:cNvPr>
          <p:cNvSpPr/>
          <p:nvPr/>
        </p:nvSpPr>
        <p:spPr>
          <a:xfrm>
            <a:off x="7724684" y="3308220"/>
            <a:ext cx="1944210" cy="61255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BLE </a:t>
            </a:r>
            <a:r>
              <a:rPr lang="ru-RU" dirty="0"/>
              <a:t>модуль</a:t>
            </a:r>
          </a:p>
        </p:txBody>
      </p:sp>
      <p:sp>
        <p:nvSpPr>
          <p:cNvPr id="12" name="Прямоугольник: скругленные углы 11">
            <a:extLst>
              <a:ext uri="{FF2B5EF4-FFF2-40B4-BE49-F238E27FC236}">
                <a16:creationId xmlns:a16="http://schemas.microsoft.com/office/drawing/2014/main" id="{C7272913-D268-4EE3-A5A2-3B0418651FE8}"/>
              </a:ext>
            </a:extLst>
          </p:cNvPr>
          <p:cNvSpPr/>
          <p:nvPr/>
        </p:nvSpPr>
        <p:spPr>
          <a:xfrm>
            <a:off x="6179886" y="4251052"/>
            <a:ext cx="2179467" cy="77457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Периферия взаимодействия</a:t>
            </a:r>
          </a:p>
        </p:txBody>
      </p:sp>
      <p:sp>
        <p:nvSpPr>
          <p:cNvPr id="13" name="Прямоугольник: скругленные углы 12">
            <a:extLst>
              <a:ext uri="{FF2B5EF4-FFF2-40B4-BE49-F238E27FC236}">
                <a16:creationId xmlns:a16="http://schemas.microsoft.com/office/drawing/2014/main" id="{5B9749A1-4DBF-4611-B24B-BA7326B58B5B}"/>
              </a:ext>
            </a:extLst>
          </p:cNvPr>
          <p:cNvSpPr/>
          <p:nvPr/>
        </p:nvSpPr>
        <p:spPr>
          <a:xfrm>
            <a:off x="104351" y="5025629"/>
            <a:ext cx="1944210" cy="61255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Карта</a:t>
            </a:r>
          </a:p>
        </p:txBody>
      </p:sp>
      <p:cxnSp>
        <p:nvCxnSpPr>
          <p:cNvPr id="15" name="Соединитель: уступ 14">
            <a:extLst>
              <a:ext uri="{FF2B5EF4-FFF2-40B4-BE49-F238E27FC236}">
                <a16:creationId xmlns:a16="http://schemas.microsoft.com/office/drawing/2014/main" id="{2BC3ABCA-53D2-4B52-A910-95AE97F26051}"/>
              </a:ext>
            </a:extLst>
          </p:cNvPr>
          <p:cNvCxnSpPr>
            <a:cxnSpLocks/>
            <a:stCxn id="5" idx="1"/>
            <a:endCxn id="6" idx="0"/>
          </p:cNvCxnSpPr>
          <p:nvPr/>
        </p:nvCxnSpPr>
        <p:spPr>
          <a:xfrm rot="10800000" flipV="1">
            <a:off x="2307082" y="1206942"/>
            <a:ext cx="2671386" cy="257332"/>
          </a:xfrm>
          <a:prstGeom prst="bentConnector2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Соединитель: уступ 20">
            <a:extLst>
              <a:ext uri="{FF2B5EF4-FFF2-40B4-BE49-F238E27FC236}">
                <a16:creationId xmlns:a16="http://schemas.microsoft.com/office/drawing/2014/main" id="{6F0D3164-043F-4AA3-B4D1-CB1823242CC7}"/>
              </a:ext>
            </a:extLst>
          </p:cNvPr>
          <p:cNvCxnSpPr>
            <a:stCxn id="6" idx="2"/>
            <a:endCxn id="8" idx="0"/>
          </p:cNvCxnSpPr>
          <p:nvPr/>
        </p:nvCxnSpPr>
        <p:spPr>
          <a:xfrm rot="5400000">
            <a:off x="1024823" y="2128466"/>
            <a:ext cx="1333892" cy="1230626"/>
          </a:xfrm>
          <a:prstGeom prst="bentConnector3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Соединитель: уступ 27">
            <a:extLst>
              <a:ext uri="{FF2B5EF4-FFF2-40B4-BE49-F238E27FC236}">
                <a16:creationId xmlns:a16="http://schemas.microsoft.com/office/drawing/2014/main" id="{307F8905-DE50-465D-80E4-D9D73F9931FB}"/>
              </a:ext>
            </a:extLst>
          </p:cNvPr>
          <p:cNvCxnSpPr>
            <a:stCxn id="7" idx="2"/>
            <a:endCxn id="10" idx="0"/>
          </p:cNvCxnSpPr>
          <p:nvPr/>
        </p:nvCxnSpPr>
        <p:spPr>
          <a:xfrm rot="5400000">
            <a:off x="6303489" y="2381338"/>
            <a:ext cx="481590" cy="1427168"/>
          </a:xfrm>
          <a:prstGeom prst="bentConnector3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Соединитель: уступ 29">
            <a:extLst>
              <a:ext uri="{FF2B5EF4-FFF2-40B4-BE49-F238E27FC236}">
                <a16:creationId xmlns:a16="http://schemas.microsoft.com/office/drawing/2014/main" id="{5091FA3E-FE24-4CB9-BE78-A5560EF42ECB}"/>
              </a:ext>
            </a:extLst>
          </p:cNvPr>
          <p:cNvCxnSpPr>
            <a:stCxn id="7" idx="2"/>
            <a:endCxn id="11" idx="0"/>
          </p:cNvCxnSpPr>
          <p:nvPr/>
        </p:nvCxnSpPr>
        <p:spPr>
          <a:xfrm rot="16200000" flipH="1">
            <a:off x="7750282" y="2361712"/>
            <a:ext cx="454093" cy="1438921"/>
          </a:xfrm>
          <a:prstGeom prst="bentConnector3">
            <a:avLst>
              <a:gd name="adj1" fmla="val 50000"/>
            </a:avLst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Соединитель: уступ 32">
            <a:extLst>
              <a:ext uri="{FF2B5EF4-FFF2-40B4-BE49-F238E27FC236}">
                <a16:creationId xmlns:a16="http://schemas.microsoft.com/office/drawing/2014/main" id="{BEC1A4D5-BF1C-4D00-AE5F-5E96A18A58B7}"/>
              </a:ext>
            </a:extLst>
          </p:cNvPr>
          <p:cNvCxnSpPr>
            <a:stCxn id="7" idx="2"/>
            <a:endCxn id="12" idx="0"/>
          </p:cNvCxnSpPr>
          <p:nvPr/>
        </p:nvCxnSpPr>
        <p:spPr>
          <a:xfrm rot="16200000" flipH="1">
            <a:off x="6565282" y="3546713"/>
            <a:ext cx="1396925" cy="11752"/>
          </a:xfrm>
          <a:prstGeom prst="bentConnector3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Прямоугольник: скругленные углы 43">
            <a:extLst>
              <a:ext uri="{FF2B5EF4-FFF2-40B4-BE49-F238E27FC236}">
                <a16:creationId xmlns:a16="http://schemas.microsoft.com/office/drawing/2014/main" id="{51D03207-E3E1-4F9E-929D-EF940210737F}"/>
              </a:ext>
            </a:extLst>
          </p:cNvPr>
          <p:cNvSpPr/>
          <p:nvPr/>
        </p:nvSpPr>
        <p:spPr>
          <a:xfrm>
            <a:off x="6297514" y="5556209"/>
            <a:ext cx="1944210" cy="61255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STM32</a:t>
            </a:r>
            <a:endParaRPr lang="ru-RU" dirty="0"/>
          </a:p>
        </p:txBody>
      </p:sp>
      <p:cxnSp>
        <p:nvCxnSpPr>
          <p:cNvPr id="56" name="Соединитель: уступ 55">
            <a:extLst>
              <a:ext uri="{FF2B5EF4-FFF2-40B4-BE49-F238E27FC236}">
                <a16:creationId xmlns:a16="http://schemas.microsoft.com/office/drawing/2014/main" id="{2A3B5B0E-D2C9-48B3-A8A1-98DCDEF8D5E4}"/>
              </a:ext>
            </a:extLst>
          </p:cNvPr>
          <p:cNvCxnSpPr>
            <a:stCxn id="10" idx="2"/>
            <a:endCxn id="44" idx="1"/>
          </p:cNvCxnSpPr>
          <p:nvPr/>
        </p:nvCxnSpPr>
        <p:spPr>
          <a:xfrm rot="16200000" flipH="1">
            <a:off x="5107001" y="4671975"/>
            <a:ext cx="1914213" cy="466814"/>
          </a:xfrm>
          <a:prstGeom prst="bentConnector2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Соединитель: уступ 57">
            <a:extLst>
              <a:ext uri="{FF2B5EF4-FFF2-40B4-BE49-F238E27FC236}">
                <a16:creationId xmlns:a16="http://schemas.microsoft.com/office/drawing/2014/main" id="{A3EAC249-26D8-4FB4-931E-41107ACBDC40}"/>
              </a:ext>
            </a:extLst>
          </p:cNvPr>
          <p:cNvCxnSpPr>
            <a:stCxn id="12" idx="2"/>
            <a:endCxn id="44" idx="0"/>
          </p:cNvCxnSpPr>
          <p:nvPr/>
        </p:nvCxnSpPr>
        <p:spPr>
          <a:xfrm rot="5400000">
            <a:off x="7004330" y="5290919"/>
            <a:ext cx="530580" cy="1"/>
          </a:xfrm>
          <a:prstGeom prst="bentConnector3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Соединитель: уступ 59">
            <a:extLst>
              <a:ext uri="{FF2B5EF4-FFF2-40B4-BE49-F238E27FC236}">
                <a16:creationId xmlns:a16="http://schemas.microsoft.com/office/drawing/2014/main" id="{FEB0699E-3750-4F97-B1AA-F4EE098CD2E3}"/>
              </a:ext>
            </a:extLst>
          </p:cNvPr>
          <p:cNvCxnSpPr>
            <a:stCxn id="11" idx="2"/>
            <a:endCxn id="44" idx="3"/>
          </p:cNvCxnSpPr>
          <p:nvPr/>
        </p:nvCxnSpPr>
        <p:spPr>
          <a:xfrm rot="5400000">
            <a:off x="7498402" y="4664102"/>
            <a:ext cx="1941710" cy="455065"/>
          </a:xfrm>
          <a:prstGeom prst="bentConnector2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Прямоугольник: скругленные углы 112">
            <a:extLst>
              <a:ext uri="{FF2B5EF4-FFF2-40B4-BE49-F238E27FC236}">
                <a16:creationId xmlns:a16="http://schemas.microsoft.com/office/drawing/2014/main" id="{BF48301B-6DDA-4A5A-846E-F70B4E5634C9}"/>
              </a:ext>
            </a:extLst>
          </p:cNvPr>
          <p:cNvSpPr/>
          <p:nvPr/>
        </p:nvSpPr>
        <p:spPr>
          <a:xfrm>
            <a:off x="9812381" y="2325868"/>
            <a:ext cx="1944210" cy="61255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Корпус</a:t>
            </a:r>
          </a:p>
        </p:txBody>
      </p:sp>
      <p:cxnSp>
        <p:nvCxnSpPr>
          <p:cNvPr id="116" name="Соединитель: уступ 115">
            <a:extLst>
              <a:ext uri="{FF2B5EF4-FFF2-40B4-BE49-F238E27FC236}">
                <a16:creationId xmlns:a16="http://schemas.microsoft.com/office/drawing/2014/main" id="{2431C0A7-00E0-4960-B700-51507B63BD8B}"/>
              </a:ext>
            </a:extLst>
          </p:cNvPr>
          <p:cNvCxnSpPr>
            <a:stCxn id="5" idx="3"/>
            <a:endCxn id="113" idx="0"/>
          </p:cNvCxnSpPr>
          <p:nvPr/>
        </p:nvCxnSpPr>
        <p:spPr>
          <a:xfrm>
            <a:off x="6922678" y="1206942"/>
            <a:ext cx="3861808" cy="1118926"/>
          </a:xfrm>
          <a:prstGeom prst="bentConnector2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Соединитель: уступ 121">
            <a:extLst>
              <a:ext uri="{FF2B5EF4-FFF2-40B4-BE49-F238E27FC236}">
                <a16:creationId xmlns:a16="http://schemas.microsoft.com/office/drawing/2014/main" id="{DF04FC9F-B06B-4D03-83EC-4BB0502BFC25}"/>
              </a:ext>
            </a:extLst>
          </p:cNvPr>
          <p:cNvCxnSpPr>
            <a:stCxn id="5" idx="2"/>
            <a:endCxn id="7" idx="0"/>
          </p:cNvCxnSpPr>
          <p:nvPr/>
        </p:nvCxnSpPr>
        <p:spPr>
          <a:xfrm rot="16200000" flipH="1">
            <a:off x="6240047" y="1223746"/>
            <a:ext cx="728347" cy="1307295"/>
          </a:xfrm>
          <a:prstGeom prst="bentConnector3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Соединитель: уступ 130">
            <a:extLst>
              <a:ext uri="{FF2B5EF4-FFF2-40B4-BE49-F238E27FC236}">
                <a16:creationId xmlns:a16="http://schemas.microsoft.com/office/drawing/2014/main" id="{35BF0179-EF67-44C9-A825-21041288A445}"/>
              </a:ext>
            </a:extLst>
          </p:cNvPr>
          <p:cNvCxnSpPr>
            <a:stCxn id="6" idx="2"/>
            <a:endCxn id="9" idx="0"/>
          </p:cNvCxnSpPr>
          <p:nvPr/>
        </p:nvCxnSpPr>
        <p:spPr>
          <a:xfrm rot="16200000" flipH="1">
            <a:off x="2204250" y="2179665"/>
            <a:ext cx="1294642" cy="1088978"/>
          </a:xfrm>
          <a:prstGeom prst="bentConnector3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Соединитель: уступ 134">
            <a:extLst>
              <a:ext uri="{FF2B5EF4-FFF2-40B4-BE49-F238E27FC236}">
                <a16:creationId xmlns:a16="http://schemas.microsoft.com/office/drawing/2014/main" id="{3EE6CC01-A0CE-4FF0-AD16-CDFEF1D83038}"/>
              </a:ext>
            </a:extLst>
          </p:cNvPr>
          <p:cNvCxnSpPr>
            <a:cxnSpLocks/>
            <a:stCxn id="8" idx="2"/>
            <a:endCxn id="13" idx="0"/>
          </p:cNvCxnSpPr>
          <p:nvPr/>
        </p:nvCxnSpPr>
        <p:spPr>
          <a:xfrm rot="5400000">
            <a:off x="575284" y="4524456"/>
            <a:ext cx="1002345" cy="12700"/>
          </a:xfrm>
          <a:prstGeom prst="bentConnector3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92002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F86E7C-B515-4B80-83B0-806F74F22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5411" y="121920"/>
            <a:ext cx="1591629" cy="756920"/>
          </a:xfrm>
        </p:spPr>
        <p:txBody>
          <a:bodyPr/>
          <a:lstStyle/>
          <a:p>
            <a:r>
              <a:rPr lang="ru-RU" dirty="0"/>
              <a:t>план</a:t>
            </a:r>
          </a:p>
        </p:txBody>
      </p:sp>
      <p:sp>
        <p:nvSpPr>
          <p:cNvPr id="40" name="Полилиния: фигура 39">
            <a:extLst>
              <a:ext uri="{FF2B5EF4-FFF2-40B4-BE49-F238E27FC236}">
                <a16:creationId xmlns:a16="http://schemas.microsoft.com/office/drawing/2014/main" id="{7E58C6D7-67B7-4C9C-B95A-36BF2B0F8A4D}"/>
              </a:ext>
            </a:extLst>
          </p:cNvPr>
          <p:cNvSpPr/>
          <p:nvPr/>
        </p:nvSpPr>
        <p:spPr>
          <a:xfrm>
            <a:off x="1488000" y="3969000"/>
            <a:ext cx="1152000" cy="3600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chemeClr val="accent1"/>
          </a:solidFill>
          <a:ln w="12600">
            <a:solidFill>
              <a:srgbClr val="FFFF00"/>
            </a:solidFill>
            <a:prstDash val="solid"/>
          </a:ln>
        </p:spPr>
        <p:txBody>
          <a:bodyPr vert="horz" wrap="none" lIns="96120" tIns="51120" rIns="96120" bIns="51120" anchor="ctr" anchorCtr="0" compatLnSpc="0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solidFill>
                  <a:srgbClr val="0072BC"/>
                </a:solidFill>
                <a:latin typeface="Franklin Gothic Book" pitchFamily="34"/>
              </a:defRPr>
            </a:pPr>
            <a:r>
              <a:rPr lang="ru-RU" sz="1800" b="1" i="0" u="none" strike="noStrike" kern="1200" cap="none" dirty="0">
                <a:ln>
                  <a:noFill/>
                </a:ln>
                <a:solidFill>
                  <a:schemeClr val="tx1">
                    <a:lumMod val="95000"/>
                  </a:schemeClr>
                </a:solidFill>
                <a:latin typeface="Franklin Gothic Book" pitchFamily="34"/>
                <a:ea typeface="Microsoft YaHei" pitchFamily="2"/>
                <a:cs typeface="Lucida Sans" pitchFamily="2"/>
              </a:rPr>
              <a:t>24-31</a:t>
            </a:r>
          </a:p>
        </p:txBody>
      </p:sp>
      <p:sp>
        <p:nvSpPr>
          <p:cNvPr id="41" name="Полилиния: фигура 40">
            <a:extLst>
              <a:ext uri="{FF2B5EF4-FFF2-40B4-BE49-F238E27FC236}">
                <a16:creationId xmlns:a16="http://schemas.microsoft.com/office/drawing/2014/main" id="{609DD115-6F7E-4339-8AA9-46562E5567B5}"/>
              </a:ext>
            </a:extLst>
          </p:cNvPr>
          <p:cNvSpPr/>
          <p:nvPr/>
        </p:nvSpPr>
        <p:spPr>
          <a:xfrm>
            <a:off x="2640000" y="3969000"/>
            <a:ext cx="1152000" cy="3600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chemeClr val="accent1"/>
          </a:solidFill>
          <a:ln w="12600">
            <a:solidFill>
              <a:srgbClr val="FFFF00"/>
            </a:solidFill>
            <a:prstDash val="solid"/>
          </a:ln>
        </p:spPr>
        <p:txBody>
          <a:bodyPr vert="horz" wrap="none" lIns="96120" tIns="51120" rIns="96120" bIns="51120" anchor="ctr" anchorCtr="0" compatLnSpc="0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solidFill>
                  <a:srgbClr val="0072BC"/>
                </a:solidFill>
                <a:latin typeface="Franklin Gothic Book" pitchFamily="34"/>
              </a:defRPr>
            </a:pPr>
            <a:r>
              <a:rPr lang="ru-RU" sz="1800" b="1" i="0" u="none" strike="noStrike" kern="1200" cap="none" dirty="0">
                <a:ln>
                  <a:noFill/>
                </a:ln>
                <a:solidFill>
                  <a:schemeClr val="tx1">
                    <a:lumMod val="95000"/>
                  </a:schemeClr>
                </a:solidFill>
                <a:latin typeface="Franklin Gothic Book" pitchFamily="34"/>
                <a:ea typeface="Microsoft YaHei" pitchFamily="2"/>
                <a:cs typeface="Lucida Sans" pitchFamily="2"/>
              </a:rPr>
              <a:t>31-07</a:t>
            </a:r>
          </a:p>
        </p:txBody>
      </p:sp>
      <p:sp>
        <p:nvSpPr>
          <p:cNvPr id="42" name="Полилиния: фигура 41">
            <a:extLst>
              <a:ext uri="{FF2B5EF4-FFF2-40B4-BE49-F238E27FC236}">
                <a16:creationId xmlns:a16="http://schemas.microsoft.com/office/drawing/2014/main" id="{16ECBBB0-00C4-4873-80F0-3ADB04D5C2EC}"/>
              </a:ext>
            </a:extLst>
          </p:cNvPr>
          <p:cNvSpPr/>
          <p:nvPr/>
        </p:nvSpPr>
        <p:spPr>
          <a:xfrm>
            <a:off x="3792000" y="3969000"/>
            <a:ext cx="1152000" cy="3600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chemeClr val="accent1"/>
          </a:solidFill>
          <a:ln w="12600">
            <a:solidFill>
              <a:srgbClr val="FFFF00"/>
            </a:solidFill>
            <a:prstDash val="solid"/>
          </a:ln>
        </p:spPr>
        <p:txBody>
          <a:bodyPr vert="horz" wrap="none" lIns="96120" tIns="51120" rIns="96120" bIns="51120" anchor="ctr" anchorCtr="0" compatLnSpc="0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solidFill>
                  <a:srgbClr val="0072BC"/>
                </a:solidFill>
                <a:latin typeface="Franklin Gothic Book" pitchFamily="34"/>
              </a:defRPr>
            </a:pPr>
            <a:r>
              <a:rPr lang="ru-RU" sz="1800" b="1" i="0" u="none" strike="noStrike" kern="1200" cap="none" dirty="0">
                <a:ln>
                  <a:noFill/>
                </a:ln>
                <a:solidFill>
                  <a:schemeClr val="tx1">
                    <a:lumMod val="95000"/>
                  </a:schemeClr>
                </a:solidFill>
                <a:latin typeface="Franklin Gothic Book" pitchFamily="34"/>
                <a:ea typeface="Microsoft YaHei" pitchFamily="2"/>
                <a:cs typeface="Lucida Sans" pitchFamily="2"/>
              </a:rPr>
              <a:t>07-14</a:t>
            </a:r>
          </a:p>
        </p:txBody>
      </p:sp>
      <p:sp>
        <p:nvSpPr>
          <p:cNvPr id="43" name="Полилиния: фигура 42">
            <a:extLst>
              <a:ext uri="{FF2B5EF4-FFF2-40B4-BE49-F238E27FC236}">
                <a16:creationId xmlns:a16="http://schemas.microsoft.com/office/drawing/2014/main" id="{B49A8C8F-3F6A-4025-A19D-C3360ABBB1AE}"/>
              </a:ext>
            </a:extLst>
          </p:cNvPr>
          <p:cNvSpPr/>
          <p:nvPr/>
        </p:nvSpPr>
        <p:spPr>
          <a:xfrm>
            <a:off x="4944000" y="3969000"/>
            <a:ext cx="1152000" cy="3600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chemeClr val="accent1"/>
          </a:solidFill>
          <a:ln w="12600">
            <a:solidFill>
              <a:srgbClr val="FFFF00"/>
            </a:solidFill>
            <a:prstDash val="solid"/>
          </a:ln>
        </p:spPr>
        <p:txBody>
          <a:bodyPr vert="horz" wrap="none" lIns="96120" tIns="51120" rIns="96120" bIns="51120" anchor="ctr" anchorCtr="0" compatLnSpc="0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solidFill>
                  <a:srgbClr val="0072BC"/>
                </a:solidFill>
                <a:latin typeface="Franklin Gothic Book" pitchFamily="34"/>
              </a:defRPr>
            </a:pPr>
            <a:r>
              <a:rPr lang="ru-RU" sz="1800" b="1" i="0" u="none" strike="noStrike" kern="1200" cap="none" dirty="0">
                <a:ln>
                  <a:noFill/>
                </a:ln>
                <a:solidFill>
                  <a:schemeClr val="tx1">
                    <a:lumMod val="95000"/>
                  </a:schemeClr>
                </a:solidFill>
                <a:latin typeface="Franklin Gothic Book" pitchFamily="34"/>
                <a:ea typeface="Microsoft YaHei" pitchFamily="2"/>
                <a:cs typeface="Lucida Sans" pitchFamily="2"/>
              </a:rPr>
              <a:t>14-21</a:t>
            </a:r>
          </a:p>
        </p:txBody>
      </p:sp>
      <p:sp>
        <p:nvSpPr>
          <p:cNvPr id="44" name="Полилиния: фигура 43">
            <a:extLst>
              <a:ext uri="{FF2B5EF4-FFF2-40B4-BE49-F238E27FC236}">
                <a16:creationId xmlns:a16="http://schemas.microsoft.com/office/drawing/2014/main" id="{0929F0BC-37A3-440B-9553-59F6A23439F4}"/>
              </a:ext>
            </a:extLst>
          </p:cNvPr>
          <p:cNvSpPr/>
          <p:nvPr/>
        </p:nvSpPr>
        <p:spPr>
          <a:xfrm>
            <a:off x="6096000" y="3969000"/>
            <a:ext cx="1152000" cy="3600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chemeClr val="accent1"/>
          </a:solidFill>
          <a:ln w="12600">
            <a:solidFill>
              <a:srgbClr val="FFFF00"/>
            </a:solidFill>
            <a:prstDash val="solid"/>
          </a:ln>
        </p:spPr>
        <p:txBody>
          <a:bodyPr vert="horz" wrap="none" lIns="96120" tIns="51120" rIns="96120" bIns="51120" anchor="ctr" anchorCtr="0" compatLnSpc="0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solidFill>
                  <a:srgbClr val="0072BC"/>
                </a:solidFill>
                <a:latin typeface="Franklin Gothic Book" pitchFamily="34"/>
              </a:defRPr>
            </a:pPr>
            <a:r>
              <a:rPr lang="ru-RU" sz="1800" b="1" i="0" u="none" strike="noStrike" kern="1200" cap="none" dirty="0">
                <a:ln>
                  <a:noFill/>
                </a:ln>
                <a:solidFill>
                  <a:schemeClr val="tx1">
                    <a:lumMod val="95000"/>
                  </a:schemeClr>
                </a:solidFill>
                <a:latin typeface="Franklin Gothic Book" pitchFamily="34"/>
                <a:ea typeface="Microsoft YaHei" pitchFamily="2"/>
                <a:cs typeface="Lucida Sans" pitchFamily="2"/>
              </a:rPr>
              <a:t>21-28</a:t>
            </a:r>
          </a:p>
        </p:txBody>
      </p:sp>
      <p:sp>
        <p:nvSpPr>
          <p:cNvPr id="45" name="Полилиния: фигура 44">
            <a:extLst>
              <a:ext uri="{FF2B5EF4-FFF2-40B4-BE49-F238E27FC236}">
                <a16:creationId xmlns:a16="http://schemas.microsoft.com/office/drawing/2014/main" id="{E6B9B5F0-7641-47F0-9AE5-4F35C61348E7}"/>
              </a:ext>
            </a:extLst>
          </p:cNvPr>
          <p:cNvSpPr/>
          <p:nvPr/>
        </p:nvSpPr>
        <p:spPr>
          <a:xfrm>
            <a:off x="7248000" y="3969000"/>
            <a:ext cx="1152000" cy="3600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chemeClr val="accent1"/>
          </a:solidFill>
          <a:ln w="12600">
            <a:solidFill>
              <a:srgbClr val="FFFF00"/>
            </a:solidFill>
            <a:prstDash val="solid"/>
          </a:ln>
        </p:spPr>
        <p:txBody>
          <a:bodyPr vert="horz" wrap="none" lIns="96120" tIns="51120" rIns="96120" bIns="51120" anchor="ctr" anchorCtr="0" compatLnSpc="0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solidFill>
                  <a:srgbClr val="0072BC"/>
                </a:solidFill>
                <a:latin typeface="Franklin Gothic Book" pitchFamily="34"/>
              </a:defRPr>
            </a:pPr>
            <a:r>
              <a:rPr lang="ru-RU" sz="1800" b="1" i="0" u="none" strike="noStrike" kern="1200" cap="none" dirty="0">
                <a:ln>
                  <a:noFill/>
                </a:ln>
                <a:solidFill>
                  <a:schemeClr val="tx1">
                    <a:lumMod val="95000"/>
                  </a:schemeClr>
                </a:solidFill>
                <a:latin typeface="Franklin Gothic Book" pitchFamily="34"/>
                <a:ea typeface="Microsoft YaHei" pitchFamily="2"/>
                <a:cs typeface="Lucida Sans" pitchFamily="2"/>
              </a:rPr>
              <a:t>28-05</a:t>
            </a:r>
          </a:p>
        </p:txBody>
      </p:sp>
      <p:sp>
        <p:nvSpPr>
          <p:cNvPr id="46" name="Полилиния: фигура 45">
            <a:extLst>
              <a:ext uri="{FF2B5EF4-FFF2-40B4-BE49-F238E27FC236}">
                <a16:creationId xmlns:a16="http://schemas.microsoft.com/office/drawing/2014/main" id="{66C38B7E-6884-47ED-A808-463780050A18}"/>
              </a:ext>
            </a:extLst>
          </p:cNvPr>
          <p:cNvSpPr/>
          <p:nvPr/>
        </p:nvSpPr>
        <p:spPr>
          <a:xfrm>
            <a:off x="8399999" y="3969000"/>
            <a:ext cx="1152000" cy="3600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chemeClr val="accent1"/>
          </a:solidFill>
          <a:ln w="12600">
            <a:solidFill>
              <a:srgbClr val="FFFF00"/>
            </a:solidFill>
            <a:prstDash val="solid"/>
          </a:ln>
        </p:spPr>
        <p:txBody>
          <a:bodyPr vert="horz" wrap="none" lIns="96120" tIns="51120" rIns="96120" bIns="51120" anchor="ctr" anchorCtr="0" compatLnSpc="0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solidFill>
                  <a:srgbClr val="0072BC"/>
                </a:solidFill>
                <a:latin typeface="Franklin Gothic Book" pitchFamily="34"/>
              </a:defRPr>
            </a:pPr>
            <a:r>
              <a:rPr lang="ru-RU" sz="1800" b="1" i="0" u="none" strike="noStrike" kern="1200" cap="none" dirty="0">
                <a:ln>
                  <a:noFill/>
                </a:ln>
                <a:solidFill>
                  <a:schemeClr val="tx1">
                    <a:lumMod val="95000"/>
                  </a:schemeClr>
                </a:solidFill>
                <a:latin typeface="Franklin Gothic Book" pitchFamily="34"/>
                <a:ea typeface="Microsoft YaHei" pitchFamily="2"/>
                <a:cs typeface="Lucida Sans" pitchFamily="2"/>
              </a:rPr>
              <a:t>05-12</a:t>
            </a:r>
          </a:p>
        </p:txBody>
      </p:sp>
      <p:sp>
        <p:nvSpPr>
          <p:cNvPr id="47" name="Полилиния: фигура 46">
            <a:extLst>
              <a:ext uri="{FF2B5EF4-FFF2-40B4-BE49-F238E27FC236}">
                <a16:creationId xmlns:a16="http://schemas.microsoft.com/office/drawing/2014/main" id="{8C62B500-43B5-48DA-B73A-F392D5D19E53}"/>
              </a:ext>
            </a:extLst>
          </p:cNvPr>
          <p:cNvSpPr/>
          <p:nvPr/>
        </p:nvSpPr>
        <p:spPr>
          <a:xfrm>
            <a:off x="2640000" y="4329000"/>
            <a:ext cx="4608000" cy="3600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chemeClr val="accent1"/>
          </a:solidFill>
          <a:ln w="12600">
            <a:solidFill>
              <a:srgbClr val="FFFF00"/>
            </a:solidFill>
            <a:prstDash val="solid"/>
          </a:ln>
        </p:spPr>
        <p:txBody>
          <a:bodyPr vert="horz" wrap="none" lIns="96120" tIns="51120" rIns="96120" bIns="51120" anchor="ctr" anchorCtr="0" compatLnSpc="0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solidFill>
                  <a:srgbClr val="0072BC"/>
                </a:solidFill>
                <a:latin typeface="Franklin Gothic Book" pitchFamily="34"/>
              </a:defRPr>
            </a:pPr>
            <a:r>
              <a:rPr lang="ru-RU" sz="1800" b="1" i="0" u="none" strike="noStrike" kern="1200" cap="none" dirty="0">
                <a:ln>
                  <a:noFill/>
                </a:ln>
                <a:solidFill>
                  <a:schemeClr val="tx1">
                    <a:lumMod val="95000"/>
                  </a:schemeClr>
                </a:solidFill>
                <a:latin typeface="Franklin Gothic Book" pitchFamily="34"/>
                <a:ea typeface="Microsoft YaHei" pitchFamily="2"/>
                <a:cs typeface="Lucida Sans" pitchFamily="2"/>
              </a:rPr>
              <a:t>Апрель</a:t>
            </a:r>
          </a:p>
        </p:txBody>
      </p:sp>
      <p:sp>
        <p:nvSpPr>
          <p:cNvPr id="48" name="Полилиния: фигура 47">
            <a:extLst>
              <a:ext uri="{FF2B5EF4-FFF2-40B4-BE49-F238E27FC236}">
                <a16:creationId xmlns:a16="http://schemas.microsoft.com/office/drawing/2014/main" id="{FA5269AC-23B2-4810-B937-6BD9F31C321D}"/>
              </a:ext>
            </a:extLst>
          </p:cNvPr>
          <p:cNvSpPr/>
          <p:nvPr/>
        </p:nvSpPr>
        <p:spPr>
          <a:xfrm>
            <a:off x="7248000" y="4329000"/>
            <a:ext cx="3456000" cy="3600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chemeClr val="accent1"/>
          </a:solidFill>
          <a:ln w="12600">
            <a:solidFill>
              <a:srgbClr val="FFFF00"/>
            </a:solidFill>
            <a:prstDash val="solid"/>
          </a:ln>
        </p:spPr>
        <p:txBody>
          <a:bodyPr vert="horz" wrap="none" lIns="96120" tIns="51120" rIns="96120" bIns="51120" anchor="ctr" anchorCtr="0" compatLnSpc="0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solidFill>
                  <a:srgbClr val="0072BC"/>
                </a:solidFill>
                <a:latin typeface="Franklin Gothic Book" pitchFamily="34"/>
              </a:defRPr>
            </a:pPr>
            <a:r>
              <a:rPr lang="ru-RU" sz="1800" b="1" i="0" u="none" strike="noStrike" kern="1200" cap="none" dirty="0">
                <a:ln>
                  <a:noFill/>
                </a:ln>
                <a:solidFill>
                  <a:schemeClr val="tx1">
                    <a:lumMod val="95000"/>
                  </a:schemeClr>
                </a:solidFill>
                <a:latin typeface="Franklin Gothic Book" pitchFamily="34"/>
                <a:ea typeface="Microsoft YaHei" pitchFamily="2"/>
                <a:cs typeface="Lucida Sans" pitchFamily="2"/>
              </a:rPr>
              <a:t>Май</a:t>
            </a:r>
          </a:p>
        </p:txBody>
      </p:sp>
      <p:sp>
        <p:nvSpPr>
          <p:cNvPr id="49" name="Полилиния: фигура 48">
            <a:extLst>
              <a:ext uri="{FF2B5EF4-FFF2-40B4-BE49-F238E27FC236}">
                <a16:creationId xmlns:a16="http://schemas.microsoft.com/office/drawing/2014/main" id="{BBE87452-CADB-4831-8954-5424F0C9036A}"/>
              </a:ext>
            </a:extLst>
          </p:cNvPr>
          <p:cNvSpPr/>
          <p:nvPr/>
        </p:nvSpPr>
        <p:spPr>
          <a:xfrm>
            <a:off x="9552000" y="3969000"/>
            <a:ext cx="1152000" cy="3600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chemeClr val="accent1"/>
          </a:solidFill>
          <a:ln w="12600">
            <a:solidFill>
              <a:srgbClr val="FFFF00"/>
            </a:solidFill>
            <a:prstDash val="solid"/>
          </a:ln>
        </p:spPr>
        <p:txBody>
          <a:bodyPr vert="horz" wrap="none" lIns="96120" tIns="51120" rIns="96120" bIns="51120" anchor="ctr" anchorCtr="0" compatLnSpc="0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solidFill>
                  <a:srgbClr val="0072BC"/>
                </a:solidFill>
                <a:latin typeface="Franklin Gothic Book" pitchFamily="34"/>
              </a:defRPr>
            </a:pPr>
            <a:r>
              <a:rPr lang="ru-RU" sz="1800" b="1" i="0" u="none" strike="noStrike" kern="1200" cap="none" dirty="0">
                <a:ln>
                  <a:noFill/>
                </a:ln>
                <a:solidFill>
                  <a:schemeClr val="tx1">
                    <a:lumMod val="95000"/>
                  </a:schemeClr>
                </a:solidFill>
                <a:latin typeface="Franklin Gothic Book" pitchFamily="34"/>
                <a:ea typeface="Microsoft YaHei" pitchFamily="2"/>
                <a:cs typeface="Lucida Sans" pitchFamily="2"/>
              </a:rPr>
              <a:t>12-19</a:t>
            </a:r>
          </a:p>
        </p:txBody>
      </p:sp>
      <p:sp>
        <p:nvSpPr>
          <p:cNvPr id="50" name="Полилиния: фигура 49">
            <a:extLst>
              <a:ext uri="{FF2B5EF4-FFF2-40B4-BE49-F238E27FC236}">
                <a16:creationId xmlns:a16="http://schemas.microsoft.com/office/drawing/2014/main" id="{21EFAF9F-2311-4FF4-AC77-4F2B603F01BA}"/>
              </a:ext>
            </a:extLst>
          </p:cNvPr>
          <p:cNvSpPr/>
          <p:nvPr/>
        </p:nvSpPr>
        <p:spPr>
          <a:xfrm>
            <a:off x="1488000" y="4329000"/>
            <a:ext cx="1152000" cy="3600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chemeClr val="accent1"/>
          </a:solidFill>
          <a:ln w="12600">
            <a:solidFill>
              <a:srgbClr val="FFFF00"/>
            </a:solidFill>
            <a:prstDash val="solid"/>
          </a:ln>
        </p:spPr>
        <p:txBody>
          <a:bodyPr vert="horz" wrap="none" lIns="96120" tIns="51120" rIns="96120" bIns="51120" anchor="ctr" anchorCtr="0" compatLnSpc="0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solidFill>
                  <a:srgbClr val="0072BC"/>
                </a:solidFill>
                <a:latin typeface="Franklin Gothic Book" pitchFamily="34"/>
              </a:defRPr>
            </a:pPr>
            <a:r>
              <a:rPr lang="ru-RU" sz="1800" b="1" i="0" u="none" strike="noStrike" kern="1200" cap="none" dirty="0">
                <a:ln>
                  <a:noFill/>
                </a:ln>
                <a:solidFill>
                  <a:schemeClr val="tx1">
                    <a:lumMod val="95000"/>
                  </a:schemeClr>
                </a:solidFill>
                <a:latin typeface="Franklin Gothic Book" pitchFamily="34"/>
                <a:ea typeface="Microsoft YaHei" pitchFamily="2"/>
                <a:cs typeface="Lucida Sans" pitchFamily="2"/>
              </a:rPr>
              <a:t>Март</a:t>
            </a:r>
          </a:p>
        </p:txBody>
      </p:sp>
      <p:sp>
        <p:nvSpPr>
          <p:cNvPr id="51" name="Полилиния: фигура 50">
            <a:extLst>
              <a:ext uri="{FF2B5EF4-FFF2-40B4-BE49-F238E27FC236}">
                <a16:creationId xmlns:a16="http://schemas.microsoft.com/office/drawing/2014/main" id="{E3DE758D-663D-4F91-8A88-5D319EA4C52A}"/>
              </a:ext>
            </a:extLst>
          </p:cNvPr>
          <p:cNvSpPr/>
          <p:nvPr/>
        </p:nvSpPr>
        <p:spPr>
          <a:xfrm>
            <a:off x="2640000" y="3249000"/>
            <a:ext cx="3455999" cy="3600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chemeClr val="accent1"/>
          </a:solidFill>
          <a:ln w="12600">
            <a:solidFill>
              <a:srgbClr val="FFFF00"/>
            </a:solidFill>
            <a:prstDash val="solid"/>
          </a:ln>
        </p:spPr>
        <p:txBody>
          <a:bodyPr vert="horz" wrap="none" lIns="96120" tIns="51120" rIns="96120" bIns="51120" anchor="ctr" anchorCtr="0" compatLnSpc="0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solidFill>
                  <a:srgbClr val="0072BC"/>
                </a:solidFill>
                <a:latin typeface="Franklin Gothic Book" pitchFamily="34"/>
              </a:defRPr>
            </a:pPr>
            <a:r>
              <a:rPr lang="ru-RU" b="1" dirty="0">
                <a:solidFill>
                  <a:schemeClr val="tx1">
                    <a:lumMod val="95000"/>
                  </a:schemeClr>
                </a:solidFill>
                <a:latin typeface="Franklin Gothic Book" pitchFamily="34"/>
                <a:ea typeface="Microsoft YaHei" pitchFamily="2"/>
                <a:cs typeface="Lucida Sans" pitchFamily="2"/>
              </a:rPr>
              <a:t>Разработка к</a:t>
            </a:r>
            <a:r>
              <a:rPr lang="ru-RU" sz="1800" b="1" i="0" u="none" strike="noStrike" kern="1200" cap="none" dirty="0">
                <a:ln>
                  <a:noFill/>
                </a:ln>
                <a:solidFill>
                  <a:schemeClr val="tx1">
                    <a:lumMod val="95000"/>
                  </a:schemeClr>
                </a:solidFill>
                <a:latin typeface="Franklin Gothic Book" pitchFamily="34"/>
                <a:ea typeface="Microsoft YaHei" pitchFamily="2"/>
                <a:cs typeface="Lucida Sans" pitchFamily="2"/>
              </a:rPr>
              <a:t>орпуса</a:t>
            </a:r>
          </a:p>
        </p:txBody>
      </p:sp>
      <p:sp>
        <p:nvSpPr>
          <p:cNvPr id="52" name="Полилиния: фигура 51">
            <a:extLst>
              <a:ext uri="{FF2B5EF4-FFF2-40B4-BE49-F238E27FC236}">
                <a16:creationId xmlns:a16="http://schemas.microsoft.com/office/drawing/2014/main" id="{930DF578-D3F2-4CF4-98EB-CB407B349E10}"/>
              </a:ext>
            </a:extLst>
          </p:cNvPr>
          <p:cNvSpPr/>
          <p:nvPr/>
        </p:nvSpPr>
        <p:spPr>
          <a:xfrm>
            <a:off x="3792000" y="2529000"/>
            <a:ext cx="2304000" cy="3600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chemeClr val="accent1"/>
          </a:solidFill>
          <a:ln w="12600">
            <a:solidFill>
              <a:srgbClr val="FFFF00"/>
            </a:solidFill>
            <a:prstDash val="solid"/>
          </a:ln>
        </p:spPr>
        <p:txBody>
          <a:bodyPr vert="horz" wrap="none" lIns="96120" tIns="51120" rIns="96120" bIns="51120" anchor="ctr" anchorCtr="0" compatLnSpc="0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solidFill>
                  <a:srgbClr val="0072BC"/>
                </a:solidFill>
                <a:latin typeface="Franklin Gothic Book" pitchFamily="34"/>
              </a:defRPr>
            </a:pPr>
            <a:r>
              <a:rPr lang="ru-RU" sz="1800" b="1" i="0" u="none" strike="noStrike" kern="1200" cap="none" dirty="0">
                <a:ln>
                  <a:noFill/>
                </a:ln>
                <a:solidFill>
                  <a:schemeClr val="tx1">
                    <a:lumMod val="95000"/>
                  </a:schemeClr>
                </a:solidFill>
                <a:latin typeface="Franklin Gothic Book" pitchFamily="34"/>
                <a:ea typeface="Microsoft YaHei" pitchFamily="2"/>
                <a:cs typeface="Lucida Sans" pitchFamily="2"/>
              </a:rPr>
              <a:t>Сборка макета</a:t>
            </a:r>
          </a:p>
        </p:txBody>
      </p:sp>
      <p:sp>
        <p:nvSpPr>
          <p:cNvPr id="53" name="Полилиния: фигура 52">
            <a:extLst>
              <a:ext uri="{FF2B5EF4-FFF2-40B4-BE49-F238E27FC236}">
                <a16:creationId xmlns:a16="http://schemas.microsoft.com/office/drawing/2014/main" id="{CB0B8E85-F02B-4434-B9F3-61717B89802A}"/>
              </a:ext>
            </a:extLst>
          </p:cNvPr>
          <p:cNvSpPr/>
          <p:nvPr/>
        </p:nvSpPr>
        <p:spPr>
          <a:xfrm>
            <a:off x="2640000" y="2889000"/>
            <a:ext cx="3455999" cy="3600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chemeClr val="accent1"/>
          </a:solidFill>
          <a:ln w="12600">
            <a:solidFill>
              <a:srgbClr val="FFFF00"/>
            </a:solidFill>
            <a:prstDash val="solid"/>
          </a:ln>
        </p:spPr>
        <p:txBody>
          <a:bodyPr vert="horz" wrap="none" lIns="96120" tIns="51120" rIns="96120" bIns="51120" anchor="ctr" anchorCtr="0" compatLnSpc="0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solidFill>
                  <a:srgbClr val="0072BC"/>
                </a:solidFill>
                <a:latin typeface="Franklin Gothic Book" pitchFamily="34"/>
              </a:defRPr>
            </a:pPr>
            <a:r>
              <a:rPr lang="ru-RU" b="1" dirty="0">
                <a:solidFill>
                  <a:schemeClr val="tx1">
                    <a:lumMod val="95000"/>
                  </a:schemeClr>
                </a:solidFill>
                <a:latin typeface="Franklin Gothic Book" pitchFamily="34"/>
                <a:ea typeface="Microsoft YaHei" pitchFamily="2"/>
                <a:cs typeface="Lucida Sans" pitchFamily="2"/>
              </a:rPr>
              <a:t>Работа с модулями</a:t>
            </a:r>
            <a:endParaRPr lang="ru-RU" sz="1800" b="1" i="0" u="none" strike="noStrike" kern="1200" cap="none" dirty="0">
              <a:ln>
                <a:noFill/>
              </a:ln>
              <a:solidFill>
                <a:schemeClr val="tx1">
                  <a:lumMod val="95000"/>
                </a:schemeClr>
              </a:solidFill>
              <a:latin typeface="Franklin Gothic Book" pitchFamily="34"/>
              <a:ea typeface="Microsoft YaHei" pitchFamily="2"/>
              <a:cs typeface="Lucida Sans" pitchFamily="2"/>
            </a:endParaRPr>
          </a:p>
        </p:txBody>
      </p:sp>
      <p:sp>
        <p:nvSpPr>
          <p:cNvPr id="54" name="Полилиния: фигура 53">
            <a:extLst>
              <a:ext uri="{FF2B5EF4-FFF2-40B4-BE49-F238E27FC236}">
                <a16:creationId xmlns:a16="http://schemas.microsoft.com/office/drawing/2014/main" id="{F60D428A-4D1B-458B-9FE2-80C01E57AF77}"/>
              </a:ext>
            </a:extLst>
          </p:cNvPr>
          <p:cNvSpPr/>
          <p:nvPr/>
        </p:nvSpPr>
        <p:spPr>
          <a:xfrm>
            <a:off x="7248000" y="1809000"/>
            <a:ext cx="1152000" cy="3600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chemeClr val="accent1"/>
          </a:solidFill>
          <a:ln w="12600">
            <a:solidFill>
              <a:srgbClr val="FFFF00"/>
            </a:solidFill>
            <a:prstDash val="solid"/>
          </a:ln>
        </p:spPr>
        <p:txBody>
          <a:bodyPr vert="horz" wrap="none" lIns="96120" tIns="51120" rIns="96120" bIns="51120" anchor="ctr" anchorCtr="0" compatLnSpc="0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solidFill>
                  <a:srgbClr val="0072BC"/>
                </a:solidFill>
                <a:latin typeface="Franklin Gothic Book" pitchFamily="34"/>
              </a:defRPr>
            </a:pPr>
            <a:r>
              <a:rPr lang="ru-RU" sz="1800" b="1" i="0" u="none" strike="noStrike" kern="1200" cap="none" dirty="0">
                <a:ln>
                  <a:noFill/>
                </a:ln>
                <a:solidFill>
                  <a:schemeClr val="tx1">
                    <a:lumMod val="95000"/>
                  </a:schemeClr>
                </a:solidFill>
                <a:latin typeface="Franklin Gothic Book" pitchFamily="34"/>
                <a:ea typeface="Microsoft YaHei" pitchFamily="2"/>
                <a:cs typeface="Lucida Sans" pitchFamily="2"/>
              </a:rPr>
              <a:t>Инструкция</a:t>
            </a:r>
          </a:p>
        </p:txBody>
      </p:sp>
      <p:sp>
        <p:nvSpPr>
          <p:cNvPr id="55" name="Полилиния: фигура 54">
            <a:extLst>
              <a:ext uri="{FF2B5EF4-FFF2-40B4-BE49-F238E27FC236}">
                <a16:creationId xmlns:a16="http://schemas.microsoft.com/office/drawing/2014/main" id="{29EC83E4-6508-4F4C-870B-32A2B28B80E0}"/>
              </a:ext>
            </a:extLst>
          </p:cNvPr>
          <p:cNvSpPr/>
          <p:nvPr/>
        </p:nvSpPr>
        <p:spPr>
          <a:xfrm>
            <a:off x="9552000" y="1089000"/>
            <a:ext cx="1152000" cy="3600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chemeClr val="accent1"/>
          </a:solidFill>
          <a:ln w="12600">
            <a:solidFill>
              <a:srgbClr val="FFFF00"/>
            </a:solidFill>
            <a:prstDash val="solid"/>
          </a:ln>
        </p:spPr>
        <p:txBody>
          <a:bodyPr vert="horz" wrap="none" lIns="96120" tIns="51120" rIns="96120" bIns="51120" anchor="ctr" anchorCtr="0" compatLnSpc="0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solidFill>
                  <a:srgbClr val="0072BC"/>
                </a:solidFill>
                <a:latin typeface="Franklin Gothic Book" pitchFamily="34"/>
              </a:defRPr>
            </a:pPr>
            <a:r>
              <a:rPr lang="ru-RU" sz="1800" b="1" i="0" u="none" strike="noStrike" kern="1200" cap="none" dirty="0">
                <a:ln>
                  <a:noFill/>
                </a:ln>
                <a:solidFill>
                  <a:schemeClr val="tx1">
                    <a:lumMod val="95000"/>
                  </a:schemeClr>
                </a:solidFill>
                <a:latin typeface="Franklin Gothic Book" pitchFamily="34"/>
                <a:ea typeface="Microsoft YaHei" pitchFamily="2"/>
                <a:cs typeface="Lucida Sans" pitchFamily="2"/>
              </a:rPr>
              <a:t>Защита</a:t>
            </a:r>
          </a:p>
        </p:txBody>
      </p:sp>
      <p:sp>
        <p:nvSpPr>
          <p:cNvPr id="72" name="Полилиния: фигура 71">
            <a:extLst>
              <a:ext uri="{FF2B5EF4-FFF2-40B4-BE49-F238E27FC236}">
                <a16:creationId xmlns:a16="http://schemas.microsoft.com/office/drawing/2014/main" id="{65492A8B-01E0-4F42-A442-0B2EEF15C1CF}"/>
              </a:ext>
            </a:extLst>
          </p:cNvPr>
          <p:cNvSpPr/>
          <p:nvPr/>
        </p:nvSpPr>
        <p:spPr>
          <a:xfrm>
            <a:off x="8399998" y="1449000"/>
            <a:ext cx="1152000" cy="3600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chemeClr val="accent1"/>
          </a:solidFill>
          <a:ln w="12600">
            <a:solidFill>
              <a:srgbClr val="FFFF00"/>
            </a:solidFill>
            <a:prstDash val="solid"/>
          </a:ln>
        </p:spPr>
        <p:txBody>
          <a:bodyPr vert="horz" wrap="none" lIns="96120" tIns="51120" rIns="96120" bIns="51120" anchor="ctr" anchorCtr="0" compatLnSpc="0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solidFill>
                  <a:srgbClr val="0072BC"/>
                </a:solidFill>
                <a:latin typeface="Franklin Gothic Book" pitchFamily="34"/>
              </a:defRPr>
            </a:pPr>
            <a:r>
              <a:rPr lang="ru-RU" sz="1800" b="1" i="0" u="none" strike="noStrike" kern="1200" cap="none" dirty="0">
                <a:ln>
                  <a:noFill/>
                </a:ln>
                <a:solidFill>
                  <a:schemeClr val="tx1">
                    <a:lumMod val="95000"/>
                  </a:schemeClr>
                </a:solidFill>
                <a:latin typeface="Franklin Gothic Book" pitchFamily="34"/>
                <a:ea typeface="Microsoft YaHei" pitchFamily="2"/>
                <a:cs typeface="Lucida Sans" pitchFamily="2"/>
              </a:rPr>
              <a:t>Тесты</a:t>
            </a:r>
          </a:p>
        </p:txBody>
      </p:sp>
      <p:sp>
        <p:nvSpPr>
          <p:cNvPr id="73" name="Полилиния: фигура 72">
            <a:extLst>
              <a:ext uri="{FF2B5EF4-FFF2-40B4-BE49-F238E27FC236}">
                <a16:creationId xmlns:a16="http://schemas.microsoft.com/office/drawing/2014/main" id="{75424728-4F60-4707-B3F8-3F6525D1DE24}"/>
              </a:ext>
            </a:extLst>
          </p:cNvPr>
          <p:cNvSpPr/>
          <p:nvPr/>
        </p:nvSpPr>
        <p:spPr>
          <a:xfrm>
            <a:off x="6096000" y="2169000"/>
            <a:ext cx="1152000" cy="3600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chemeClr val="accent1"/>
          </a:solidFill>
          <a:ln w="12600">
            <a:solidFill>
              <a:srgbClr val="FFFF00"/>
            </a:solidFill>
            <a:prstDash val="solid"/>
          </a:ln>
        </p:spPr>
        <p:txBody>
          <a:bodyPr vert="horz" wrap="none" lIns="96120" tIns="51120" rIns="96120" bIns="51120" anchor="ctr" anchorCtr="0" compatLnSpc="0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solidFill>
                  <a:srgbClr val="0072BC"/>
                </a:solidFill>
                <a:latin typeface="Franklin Gothic Book" pitchFamily="34"/>
              </a:defRPr>
            </a:pPr>
            <a:r>
              <a:rPr lang="ru-RU" sz="1800" b="1" i="0" u="none" strike="noStrike" kern="1200" cap="none" dirty="0">
                <a:ln>
                  <a:noFill/>
                </a:ln>
                <a:solidFill>
                  <a:schemeClr val="tx1">
                    <a:lumMod val="95000"/>
                  </a:schemeClr>
                </a:solidFill>
                <a:latin typeface="Franklin Gothic Book" pitchFamily="34"/>
                <a:ea typeface="Microsoft YaHei" pitchFamily="2"/>
                <a:cs typeface="Lucida Sans" pitchFamily="2"/>
              </a:rPr>
              <a:t>Устр-во</a:t>
            </a:r>
          </a:p>
        </p:txBody>
      </p:sp>
      <p:sp>
        <p:nvSpPr>
          <p:cNvPr id="74" name="Полилиния: фигура 73">
            <a:extLst>
              <a:ext uri="{FF2B5EF4-FFF2-40B4-BE49-F238E27FC236}">
                <a16:creationId xmlns:a16="http://schemas.microsoft.com/office/drawing/2014/main" id="{B66C8324-3FE5-4D48-92E6-F4AB593E3817}"/>
              </a:ext>
            </a:extLst>
          </p:cNvPr>
          <p:cNvSpPr/>
          <p:nvPr/>
        </p:nvSpPr>
        <p:spPr>
          <a:xfrm>
            <a:off x="2640000" y="3609000"/>
            <a:ext cx="4607999" cy="3600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chemeClr val="accent1"/>
          </a:solidFill>
          <a:ln w="12600">
            <a:solidFill>
              <a:srgbClr val="FFFF00"/>
            </a:solidFill>
            <a:prstDash val="solid"/>
          </a:ln>
        </p:spPr>
        <p:txBody>
          <a:bodyPr vert="horz" wrap="none" lIns="96120" tIns="51120" rIns="96120" bIns="51120" anchor="ctr" anchorCtr="0" compatLnSpc="0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solidFill>
                  <a:srgbClr val="0072BC"/>
                </a:solidFill>
                <a:latin typeface="Franklin Gothic Book" pitchFamily="34"/>
              </a:defRPr>
            </a:pPr>
            <a:r>
              <a:rPr lang="ru-RU" b="1" dirty="0">
                <a:solidFill>
                  <a:schemeClr val="tx1">
                    <a:lumMod val="95000"/>
                  </a:schemeClr>
                </a:solidFill>
                <a:latin typeface="Franklin Gothic Book" pitchFamily="34"/>
                <a:ea typeface="Microsoft YaHei" pitchFamily="2"/>
                <a:cs typeface="Lucida Sans" pitchFamily="2"/>
              </a:rPr>
              <a:t>Создание приложения</a:t>
            </a:r>
            <a:endParaRPr lang="ru-RU" sz="1800" b="1" i="0" u="none" strike="noStrike" kern="1200" cap="none" dirty="0">
              <a:ln>
                <a:noFill/>
              </a:ln>
              <a:solidFill>
                <a:schemeClr val="tx1">
                  <a:lumMod val="95000"/>
                </a:schemeClr>
              </a:solidFill>
              <a:latin typeface="Franklin Gothic Book" pitchFamily="34"/>
              <a:ea typeface="Microsoft YaHei" pitchFamily="2"/>
              <a:cs typeface="Lucida 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176516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tracker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557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5B5F1D0E-C918-464D-8FB2-B4BDA2B71A0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535797" y="44388"/>
            <a:ext cx="3467100" cy="1196975"/>
          </a:xfrm>
        </p:spPr>
        <p:txBody>
          <a:bodyPr>
            <a:normAutofit/>
          </a:bodyPr>
          <a:lstStyle/>
          <a:p>
            <a:r>
              <a:rPr lang="ru-RU" sz="3200" dirty="0"/>
              <a:t>Приложение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56DAE16-2D5E-44C2-87EB-F7152213BE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2870" y="1075659"/>
            <a:ext cx="2680100" cy="5583543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116A500F-61BA-4E4E-A314-EACCCFA023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4473" y="1075659"/>
            <a:ext cx="2631850" cy="5583543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0C81AD0-6F4D-4CC5-AC05-C341B29B87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89517" y="1057827"/>
            <a:ext cx="2621824" cy="5566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753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926A37-529D-4F22-82C7-368CEF7164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9970" y="94639"/>
            <a:ext cx="5008881" cy="860400"/>
          </a:xfrm>
        </p:spPr>
        <p:txBody>
          <a:bodyPr>
            <a:normAutofit/>
          </a:bodyPr>
          <a:lstStyle/>
          <a:p>
            <a:r>
              <a:rPr lang="ru-RU" dirty="0"/>
              <a:t>Будущее проекта 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293FA55-115A-4E44-9DAA-DFB31715F2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119" y="1732788"/>
            <a:ext cx="6397309" cy="4266181"/>
          </a:xfrm>
        </p:spPr>
        <p:txBody>
          <a:bodyPr>
            <a:normAutofit/>
          </a:bodyPr>
          <a:lstStyle/>
          <a:p>
            <a:pPr marL="342900" indent="-342900" algn="l">
              <a:buClr>
                <a:srgbClr val="FFFF00"/>
              </a:buClr>
              <a:buFont typeface="Arial" panose="020B0604020202020204" pitchFamily="34" charset="0"/>
              <a:buChar char="•"/>
            </a:pPr>
            <a:r>
              <a:rPr lang="ru-RU" sz="3600" dirty="0"/>
              <a:t>Уменьшение габаритов</a:t>
            </a:r>
          </a:p>
          <a:p>
            <a:pPr marL="342900" indent="-342900" algn="l">
              <a:buClr>
                <a:srgbClr val="FFFF00"/>
              </a:buClr>
              <a:buFont typeface="Arial" panose="020B0604020202020204" pitchFamily="34" charset="0"/>
              <a:buChar char="•"/>
            </a:pPr>
            <a:r>
              <a:rPr lang="ru-RU" sz="3600" dirty="0"/>
              <a:t>Улучшение записи трека</a:t>
            </a:r>
          </a:p>
          <a:p>
            <a:pPr marL="342900" indent="-342900" algn="l">
              <a:buClr>
                <a:srgbClr val="FFFF00"/>
              </a:buClr>
              <a:buFont typeface="Arial" panose="020B0604020202020204" pitchFamily="34" charset="0"/>
              <a:buChar char="•"/>
            </a:pPr>
            <a:r>
              <a:rPr lang="ru-RU" sz="3600" dirty="0"/>
              <a:t>Увеличение автономности</a:t>
            </a:r>
          </a:p>
          <a:p>
            <a:pPr marL="342900" indent="-342900" algn="l">
              <a:buClr>
                <a:srgbClr val="FFFF00"/>
              </a:buClr>
              <a:buFont typeface="Arial" panose="020B0604020202020204" pitchFamily="34" charset="0"/>
              <a:buChar char="•"/>
            </a:pPr>
            <a:r>
              <a:rPr lang="ru-RU" sz="3600" dirty="0"/>
              <a:t>Увеличение </a:t>
            </a:r>
            <a:r>
              <a:rPr lang="en-US" sz="3600" dirty="0"/>
              <a:t>flash-</a:t>
            </a:r>
            <a:r>
              <a:rPr lang="ru-RU" sz="3600" dirty="0"/>
              <a:t>памяти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267DB59-1D8B-4D3E-AC64-2D449994AA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1428" y="1732788"/>
            <a:ext cx="5326699" cy="3795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7738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926A37-529D-4F22-82C7-368CEF7164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5116" y="74319"/>
            <a:ext cx="6478590" cy="860400"/>
          </a:xfrm>
        </p:spPr>
        <p:txBody>
          <a:bodyPr>
            <a:normAutofit fontScale="90000"/>
          </a:bodyPr>
          <a:lstStyle/>
          <a:p>
            <a:r>
              <a:rPr lang="ru-RU" dirty="0"/>
              <a:t>Приобретенные навыки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293FA55-115A-4E44-9DAA-DFB31715F2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5571" y="1574800"/>
            <a:ext cx="6407469" cy="4266181"/>
          </a:xfrm>
        </p:spPr>
        <p:txBody>
          <a:bodyPr>
            <a:normAutofit/>
          </a:bodyPr>
          <a:lstStyle/>
          <a:p>
            <a:pPr marL="342900" indent="-342900" algn="l">
              <a:buClr>
                <a:srgbClr val="FFFF00"/>
              </a:buClr>
              <a:buFont typeface="Arial" panose="020B0604020202020204" pitchFamily="34" charset="0"/>
              <a:buChar char="•"/>
            </a:pPr>
            <a:r>
              <a:rPr lang="ru-RU" sz="3600" dirty="0"/>
              <a:t>Работа в команде</a:t>
            </a:r>
          </a:p>
          <a:p>
            <a:pPr marL="342900" indent="-342900" algn="l">
              <a:buClr>
                <a:srgbClr val="FFFF00"/>
              </a:buClr>
              <a:buFont typeface="Arial" panose="020B0604020202020204" pitchFamily="34" charset="0"/>
              <a:buChar char="•"/>
            </a:pPr>
            <a:r>
              <a:rPr lang="ru-RU" sz="3600" dirty="0"/>
              <a:t>Изучение новых модулей</a:t>
            </a:r>
          </a:p>
          <a:p>
            <a:pPr marL="342900" indent="-342900" algn="l">
              <a:buClr>
                <a:srgbClr val="FFFF00"/>
              </a:buClr>
              <a:buFont typeface="Arial" panose="020B0604020202020204" pitchFamily="34" charset="0"/>
              <a:buChar char="•"/>
            </a:pPr>
            <a:r>
              <a:rPr lang="ru-RU" sz="3600" dirty="0"/>
              <a:t>Разработка приложений</a:t>
            </a:r>
          </a:p>
          <a:p>
            <a:pPr marL="342900" indent="-342900" algn="l">
              <a:buClr>
                <a:srgbClr val="FFFF00"/>
              </a:buClr>
              <a:buFont typeface="Arial" panose="020B0604020202020204" pitchFamily="34" charset="0"/>
              <a:buChar char="•"/>
            </a:pPr>
            <a:r>
              <a:rPr lang="ru-RU" sz="3600" dirty="0"/>
              <a:t>Создание моделей в </a:t>
            </a:r>
            <a:r>
              <a:rPr lang="en-US" sz="3600" dirty="0"/>
              <a:t>Solid</a:t>
            </a:r>
            <a:endParaRPr lang="ru-RU" sz="36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B850128-3E78-419F-9737-4C28559C94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1397" y="1459384"/>
            <a:ext cx="5655032" cy="3768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14124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Сетка">
  <a:themeElements>
    <a:clrScheme name="Сетка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Сетка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Сетка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Сетка</Template>
  <TotalTime>1023</TotalTime>
  <Words>111</Words>
  <Application>Microsoft Office PowerPoint</Application>
  <PresentationFormat>Широкоэкранный</PresentationFormat>
  <Paragraphs>61</Paragraphs>
  <Slides>10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4" baseType="lpstr">
      <vt:lpstr>Arial</vt:lpstr>
      <vt:lpstr>Century Gothic</vt:lpstr>
      <vt:lpstr>Franklin Gothic Book</vt:lpstr>
      <vt:lpstr>Сетка</vt:lpstr>
      <vt:lpstr>GPS TRAcker</vt:lpstr>
      <vt:lpstr>Задачи</vt:lpstr>
      <vt:lpstr>Распределение задач</vt:lpstr>
      <vt:lpstr>Схема деления </vt:lpstr>
      <vt:lpstr>план</vt:lpstr>
      <vt:lpstr>Презентация PowerPoint</vt:lpstr>
      <vt:lpstr>Приложение</vt:lpstr>
      <vt:lpstr>Будущее проекта </vt:lpstr>
      <vt:lpstr>Приобретенные навыки</vt:lpstr>
      <vt:lpstr>Контакты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GPS TRAcker</dc:title>
  <dc:creator>Алексей Сериков</dc:creator>
  <cp:lastModifiedBy>Алексей Сериков</cp:lastModifiedBy>
  <cp:revision>31</cp:revision>
  <dcterms:created xsi:type="dcterms:W3CDTF">2023-05-10T17:02:21Z</dcterms:created>
  <dcterms:modified xsi:type="dcterms:W3CDTF">2023-05-16T05:42:17Z</dcterms:modified>
</cp:coreProperties>
</file>